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3" r:id="rId7"/>
    <p:sldId id="265" r:id="rId8"/>
    <p:sldId id="26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tistic_温和1600包_30th_全动态分配" id="{B3535E11-088C-4D83-B988-62FF4E391E57}">
          <p14:sldIdLst>
            <p14:sldId id="256"/>
            <p14:sldId id="257"/>
          </p14:sldIdLst>
        </p14:section>
        <p14:section name="statistic_极端50%+ 1600包_30th_全动态" id="{3214EDFF-9E27-4E71-A8E7-10F9BC418FA5}">
          <p14:sldIdLst>
            <p14:sldId id="259"/>
            <p14:sldId id="260"/>
          </p14:sldIdLst>
        </p14:section>
        <p14:section name="statistic_极端37.5-37.5%_30th_全动态" id="{638BD300-BD30-4B4B-9AB8-C638AD8A0D63}">
          <p14:sldIdLst>
            <p14:sldId id="261"/>
            <p14:sldId id="263"/>
          </p14:sldIdLst>
        </p14:section>
        <p14:section name="statistic_极端75%+ 1600包_30th_全动态" id="{EBCB231C-B02E-4E67-958A-E84D942299C3}">
          <p14:sldIdLst>
            <p14:sldId id="265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96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15CEE-F267-4F6C-B228-A7CA72B42C76}" type="datetimeFigureOut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41B72-D522-4ED7-9731-158D3D6187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468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statistic_</a:t>
            </a:r>
            <a:r>
              <a:rPr lang="zh-CN" altLang="en-US" dirty="0"/>
              <a:t>温和</a:t>
            </a:r>
            <a:r>
              <a:rPr lang="en-US" altLang="zh-CN" dirty="0"/>
              <a:t>1600</a:t>
            </a:r>
            <a:r>
              <a:rPr lang="zh-CN" altLang="en-US" dirty="0"/>
              <a:t>包</a:t>
            </a:r>
            <a:r>
              <a:rPr lang="en-US" altLang="zh-CN" dirty="0"/>
              <a:t>_30th_</a:t>
            </a:r>
            <a:r>
              <a:rPr lang="zh-CN" altLang="en-US" dirty="0"/>
              <a:t>全动态分配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41B72-D522-4ED7-9731-158D3D6187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001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statistic_</a:t>
            </a:r>
            <a:r>
              <a:rPr lang="zh-CN" altLang="en-US" dirty="0"/>
              <a:t>温和</a:t>
            </a:r>
            <a:r>
              <a:rPr lang="en-US" altLang="zh-CN" dirty="0"/>
              <a:t>1600</a:t>
            </a:r>
            <a:r>
              <a:rPr lang="zh-CN" altLang="en-US" dirty="0"/>
              <a:t>包</a:t>
            </a:r>
            <a:r>
              <a:rPr lang="en-US" altLang="zh-CN" dirty="0"/>
              <a:t>_30th_</a:t>
            </a:r>
            <a:r>
              <a:rPr lang="zh-CN" altLang="en-US" dirty="0"/>
              <a:t>全动态分配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41B72-D522-4ED7-9731-158D3D61871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629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statistic_</a:t>
            </a:r>
            <a:r>
              <a:rPr lang="zh-CN" altLang="en-US" dirty="0"/>
              <a:t>温和</a:t>
            </a:r>
            <a:r>
              <a:rPr lang="en-US" altLang="zh-CN" dirty="0"/>
              <a:t>1600</a:t>
            </a:r>
            <a:r>
              <a:rPr lang="zh-CN" altLang="en-US" dirty="0"/>
              <a:t>包</a:t>
            </a:r>
            <a:r>
              <a:rPr lang="en-US" altLang="zh-CN" dirty="0"/>
              <a:t>_30th_</a:t>
            </a:r>
            <a:r>
              <a:rPr lang="zh-CN" altLang="en-US" dirty="0"/>
              <a:t>全动态分配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41B72-D522-4ED7-9731-158D3D61871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01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statistic_</a:t>
            </a:r>
            <a:r>
              <a:rPr lang="zh-CN" altLang="en-US" dirty="0"/>
              <a:t>温和</a:t>
            </a:r>
            <a:r>
              <a:rPr lang="en-US" altLang="zh-CN" dirty="0"/>
              <a:t>1600</a:t>
            </a:r>
            <a:r>
              <a:rPr lang="zh-CN" altLang="en-US" dirty="0"/>
              <a:t>包</a:t>
            </a:r>
            <a:r>
              <a:rPr lang="en-US" altLang="zh-CN" dirty="0"/>
              <a:t>_30th_</a:t>
            </a:r>
            <a:r>
              <a:rPr lang="zh-CN" altLang="en-US" dirty="0"/>
              <a:t>全动态分配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41B72-D522-4ED7-9731-158D3D61871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978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statistic_</a:t>
            </a:r>
            <a:r>
              <a:rPr lang="zh-CN" altLang="en-US" dirty="0"/>
              <a:t>温和</a:t>
            </a:r>
            <a:r>
              <a:rPr lang="en-US" altLang="zh-CN" dirty="0"/>
              <a:t>1600</a:t>
            </a:r>
            <a:r>
              <a:rPr lang="zh-CN" altLang="en-US" dirty="0"/>
              <a:t>包</a:t>
            </a:r>
            <a:r>
              <a:rPr lang="en-US" altLang="zh-CN" dirty="0"/>
              <a:t>_30th_</a:t>
            </a:r>
            <a:r>
              <a:rPr lang="zh-CN" altLang="en-US" dirty="0"/>
              <a:t>全动态分配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41B72-D522-4ED7-9731-158D3D61871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329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4C7845-4BB3-BABD-680D-087BE3AE0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351D01-505F-A61E-5FEF-CFFF0C6FF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F35A1B-715F-9CD6-5BC0-C69A0EB07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4CA5-FA39-4F9D-B187-F4486266EA5F}" type="datetimeFigureOut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62CE42-6B7E-E3A0-0EFA-8F20700D8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5739BB-081F-F137-A2FA-118C0B1D9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2089-F918-4315-8461-F88D1DF35D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82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C4330-313F-FD7A-E9FE-E9C01A46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FE4F08-A02E-41AC-9D9F-74705C583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10FB50-46A7-168C-596A-C9B8F16A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4CA5-FA39-4F9D-B187-F4486266EA5F}" type="datetimeFigureOut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B11AB5-91B5-99E7-C874-30C171405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24F487-36E1-A9BB-4CB3-369E9D53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2089-F918-4315-8461-F88D1DF35D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622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EC04DF-54AF-06B3-4531-11718E8F25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BC2F27-A8A7-F3DF-6493-12EC69A0F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401979-62B0-1C1E-7DF9-AE5507000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4CA5-FA39-4F9D-B187-F4486266EA5F}" type="datetimeFigureOut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A1B518-3129-3704-D6C2-D82F7147F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30D038-8619-F2D3-6A8B-E442D0F8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2089-F918-4315-8461-F88D1DF35D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237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E1842-2847-19CC-D2B4-893F37F9C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7CE362-678B-C30C-733C-9EBF1133C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FB5C48-D5C8-C586-6346-F0401299A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4CA5-FA39-4F9D-B187-F4486266EA5F}" type="datetimeFigureOut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ADC692-90BD-1DFB-3425-BADD3BCE6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4843C4-07C8-5940-FDE5-DBEDCDD3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2089-F918-4315-8461-F88D1DF35D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300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AEB02A-1473-4962-2898-691EC769A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735D90-A174-1513-4111-C94EEFA76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C8041C-2F3D-A8B4-2BF1-F198574A0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4CA5-FA39-4F9D-B187-F4486266EA5F}" type="datetimeFigureOut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04AC2A-6EDB-2612-DC2A-557762F67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61DB00-5D0B-A1A1-7EA9-C7E5ADD3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2089-F918-4315-8461-F88D1DF35D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974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D2CED-A0E1-EB7C-FA9E-17A2ADB1A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F19DF5-0C7F-DABE-8E53-AC4C85CB00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F8CA2F-9AE9-006E-2F0E-CB1F07BFB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11C357-41CF-EC37-4960-24F41D586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4CA5-FA39-4F9D-B187-F4486266EA5F}" type="datetimeFigureOut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04D593-85FF-B2E1-6C6D-4D77B5885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20C09D-9836-6935-7256-1502E320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2089-F918-4315-8461-F88D1DF35D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620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1B175-9EE6-EEEE-D7F8-7F2B2417C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CD02C9-F511-00E4-8F14-4E7FC323A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11D8DF-7D50-03EA-DE36-FD7F40440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0FEA2C-72B3-4361-BDEE-BC79281EA2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E903132-77B8-19EF-9B76-7E39B72283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576DDD-5E07-5135-EE1E-F2C9A6FD2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4CA5-FA39-4F9D-B187-F4486266EA5F}" type="datetimeFigureOut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00A31BB-E4F2-F89D-B2C9-6B82BED20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C746686-7DD8-DA47-03A9-170874E4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2089-F918-4315-8461-F88D1DF35D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31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BAAADF-57F9-75E7-450F-A302FFEC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31E42C-50E3-3805-63F5-CC898BAD8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4CA5-FA39-4F9D-B187-F4486266EA5F}" type="datetimeFigureOut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8CE936-CD98-B564-822E-80A6F01BD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E51D42-05EF-9B03-398A-A989BE69B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2089-F918-4315-8461-F88D1DF35D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83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F8D99B-BC3F-18E3-968E-A9AC1A7B6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4CA5-FA39-4F9D-B187-F4486266EA5F}" type="datetimeFigureOut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3243F4A-2E78-5A0B-94BF-81107BBF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DB1FA5-29AB-8B24-3E2F-69286991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2089-F918-4315-8461-F88D1DF35D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72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F0C37A-3288-E3A5-7615-CCF40CD7D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DFA446-82E9-443A-3D69-4D7E61940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A7728A-F9D1-058D-4FBD-FEA108514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387725-C833-2C24-0D53-3AA929A27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4CA5-FA39-4F9D-B187-F4486266EA5F}" type="datetimeFigureOut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4DFC2E-3133-5827-290E-A20A16C7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830A3B-93BD-4A47-8ADB-36C51F8F5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2089-F918-4315-8461-F88D1DF35D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016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E079EE-FB92-3AA4-4738-E29A6A16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3F6955E-0C56-AAF9-D7C1-E6F7294486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6F5A6A-9C60-840F-8D80-DFE589E4E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18A976-F2AD-08CF-9B81-37BB32518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14CA5-FA39-4F9D-B187-F4486266EA5F}" type="datetimeFigureOut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AE1BAD-DD82-5E3B-0527-29EF20E0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27DAEB-9222-D9A0-A297-57BF6B72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72089-F918-4315-8461-F88D1DF35D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805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BAB9FBC-D23F-FA5B-5D7B-2031B3FDA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FC27C9-C6DA-E0C4-51B5-C970FE074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666B09-72BE-C076-4EE5-4C66D9AC77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14CA5-FA39-4F9D-B187-F4486266EA5F}" type="datetimeFigureOut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33EB53-BAE6-2C69-F561-9F7B46572A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B267A0-6BAC-3EAB-2DDE-1ADB49EB2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72089-F918-4315-8461-F88D1DF35D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28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jpg"/><Relationship Id="rId18" Type="http://schemas.openxmlformats.org/officeDocument/2006/relationships/image" Target="../media/image16.jpg"/><Relationship Id="rId26" Type="http://schemas.openxmlformats.org/officeDocument/2006/relationships/image" Target="../media/image24.jpg"/><Relationship Id="rId3" Type="http://schemas.openxmlformats.org/officeDocument/2006/relationships/image" Target="../media/image1.jpg"/><Relationship Id="rId21" Type="http://schemas.openxmlformats.org/officeDocument/2006/relationships/image" Target="../media/image19.jpg"/><Relationship Id="rId34" Type="http://schemas.openxmlformats.org/officeDocument/2006/relationships/image" Target="../media/image32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25" Type="http://schemas.openxmlformats.org/officeDocument/2006/relationships/image" Target="../media/image23.jpg"/><Relationship Id="rId33" Type="http://schemas.openxmlformats.org/officeDocument/2006/relationships/image" Target="../media/image31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29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24" Type="http://schemas.openxmlformats.org/officeDocument/2006/relationships/image" Target="../media/image22.jpg"/><Relationship Id="rId32" Type="http://schemas.openxmlformats.org/officeDocument/2006/relationships/image" Target="../media/image30.jpg"/><Relationship Id="rId5" Type="http://schemas.openxmlformats.org/officeDocument/2006/relationships/image" Target="../media/image3.jpg"/><Relationship Id="rId15" Type="http://schemas.openxmlformats.org/officeDocument/2006/relationships/image" Target="../media/image13.jpg"/><Relationship Id="rId23" Type="http://schemas.openxmlformats.org/officeDocument/2006/relationships/image" Target="../media/image21.jpg"/><Relationship Id="rId28" Type="http://schemas.openxmlformats.org/officeDocument/2006/relationships/image" Target="../media/image26.jpg"/><Relationship Id="rId10" Type="http://schemas.openxmlformats.org/officeDocument/2006/relationships/image" Target="../media/image8.jpg"/><Relationship Id="rId19" Type="http://schemas.openxmlformats.org/officeDocument/2006/relationships/image" Target="../media/image17.jpg"/><Relationship Id="rId31" Type="http://schemas.openxmlformats.org/officeDocument/2006/relationships/image" Target="../media/image29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Relationship Id="rId22" Type="http://schemas.openxmlformats.org/officeDocument/2006/relationships/image" Target="../media/image20.jpg"/><Relationship Id="rId27" Type="http://schemas.openxmlformats.org/officeDocument/2006/relationships/image" Target="../media/image25.jpg"/><Relationship Id="rId30" Type="http://schemas.openxmlformats.org/officeDocument/2006/relationships/image" Target="../media/image28.jpg"/><Relationship Id="rId8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jpg"/><Relationship Id="rId18" Type="http://schemas.openxmlformats.org/officeDocument/2006/relationships/image" Target="../media/image51.jpg"/><Relationship Id="rId26" Type="http://schemas.openxmlformats.org/officeDocument/2006/relationships/image" Target="../media/image59.jpg"/><Relationship Id="rId3" Type="http://schemas.openxmlformats.org/officeDocument/2006/relationships/image" Target="../media/image36.jpg"/><Relationship Id="rId21" Type="http://schemas.openxmlformats.org/officeDocument/2006/relationships/image" Target="../media/image54.jpg"/><Relationship Id="rId7" Type="http://schemas.openxmlformats.org/officeDocument/2006/relationships/image" Target="../media/image40.jpg"/><Relationship Id="rId12" Type="http://schemas.openxmlformats.org/officeDocument/2006/relationships/image" Target="../media/image45.jpg"/><Relationship Id="rId17" Type="http://schemas.openxmlformats.org/officeDocument/2006/relationships/image" Target="../media/image50.jpg"/><Relationship Id="rId25" Type="http://schemas.openxmlformats.org/officeDocument/2006/relationships/image" Target="../media/image58.jpg"/><Relationship Id="rId33" Type="http://schemas.openxmlformats.org/officeDocument/2006/relationships/image" Target="../media/image66.jpg"/><Relationship Id="rId2" Type="http://schemas.openxmlformats.org/officeDocument/2006/relationships/image" Target="../media/image35.jpg"/><Relationship Id="rId16" Type="http://schemas.openxmlformats.org/officeDocument/2006/relationships/image" Target="../media/image49.jpg"/><Relationship Id="rId20" Type="http://schemas.openxmlformats.org/officeDocument/2006/relationships/image" Target="../media/image53.jpg"/><Relationship Id="rId29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11" Type="http://schemas.openxmlformats.org/officeDocument/2006/relationships/image" Target="../media/image44.jpg"/><Relationship Id="rId24" Type="http://schemas.openxmlformats.org/officeDocument/2006/relationships/image" Target="../media/image57.jpg"/><Relationship Id="rId32" Type="http://schemas.openxmlformats.org/officeDocument/2006/relationships/image" Target="../media/image65.jpg"/><Relationship Id="rId5" Type="http://schemas.openxmlformats.org/officeDocument/2006/relationships/image" Target="../media/image38.jpg"/><Relationship Id="rId15" Type="http://schemas.openxmlformats.org/officeDocument/2006/relationships/image" Target="../media/image48.jpg"/><Relationship Id="rId23" Type="http://schemas.openxmlformats.org/officeDocument/2006/relationships/image" Target="../media/image56.jpg"/><Relationship Id="rId28" Type="http://schemas.openxmlformats.org/officeDocument/2006/relationships/image" Target="../media/image61.jpg"/><Relationship Id="rId10" Type="http://schemas.openxmlformats.org/officeDocument/2006/relationships/image" Target="../media/image43.jpg"/><Relationship Id="rId19" Type="http://schemas.openxmlformats.org/officeDocument/2006/relationships/image" Target="../media/image52.jpg"/><Relationship Id="rId31" Type="http://schemas.openxmlformats.org/officeDocument/2006/relationships/image" Target="../media/image64.jpg"/><Relationship Id="rId4" Type="http://schemas.openxmlformats.org/officeDocument/2006/relationships/image" Target="../media/image37.jpg"/><Relationship Id="rId9" Type="http://schemas.openxmlformats.org/officeDocument/2006/relationships/image" Target="../media/image42.jpg"/><Relationship Id="rId14" Type="http://schemas.openxmlformats.org/officeDocument/2006/relationships/image" Target="../media/image47.jpg"/><Relationship Id="rId22" Type="http://schemas.openxmlformats.org/officeDocument/2006/relationships/image" Target="../media/image55.jpg"/><Relationship Id="rId27" Type="http://schemas.openxmlformats.org/officeDocument/2006/relationships/image" Target="../media/image60.jpg"/><Relationship Id="rId30" Type="http://schemas.openxmlformats.org/officeDocument/2006/relationships/image" Target="../media/image63.jpg"/><Relationship Id="rId8" Type="http://schemas.openxmlformats.org/officeDocument/2006/relationships/image" Target="../media/image4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jpg"/><Relationship Id="rId18" Type="http://schemas.openxmlformats.org/officeDocument/2006/relationships/image" Target="../media/image84.jpg"/><Relationship Id="rId26" Type="http://schemas.openxmlformats.org/officeDocument/2006/relationships/image" Target="../media/image92.jpg"/><Relationship Id="rId3" Type="http://schemas.openxmlformats.org/officeDocument/2006/relationships/image" Target="../media/image69.jpg"/><Relationship Id="rId21" Type="http://schemas.openxmlformats.org/officeDocument/2006/relationships/image" Target="../media/image87.jpg"/><Relationship Id="rId7" Type="http://schemas.openxmlformats.org/officeDocument/2006/relationships/image" Target="../media/image73.jpg"/><Relationship Id="rId12" Type="http://schemas.openxmlformats.org/officeDocument/2006/relationships/image" Target="../media/image78.jpg"/><Relationship Id="rId17" Type="http://schemas.openxmlformats.org/officeDocument/2006/relationships/image" Target="../media/image83.jpg"/><Relationship Id="rId25" Type="http://schemas.openxmlformats.org/officeDocument/2006/relationships/image" Target="../media/image91.jpg"/><Relationship Id="rId33" Type="http://schemas.openxmlformats.org/officeDocument/2006/relationships/image" Target="../media/image99.jpg"/><Relationship Id="rId2" Type="http://schemas.openxmlformats.org/officeDocument/2006/relationships/image" Target="../media/image68.jpg"/><Relationship Id="rId16" Type="http://schemas.openxmlformats.org/officeDocument/2006/relationships/image" Target="../media/image82.jpg"/><Relationship Id="rId20" Type="http://schemas.openxmlformats.org/officeDocument/2006/relationships/image" Target="../media/image86.jpg"/><Relationship Id="rId29" Type="http://schemas.openxmlformats.org/officeDocument/2006/relationships/image" Target="../media/image9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jpg"/><Relationship Id="rId11" Type="http://schemas.openxmlformats.org/officeDocument/2006/relationships/image" Target="../media/image77.jpg"/><Relationship Id="rId24" Type="http://schemas.openxmlformats.org/officeDocument/2006/relationships/image" Target="../media/image90.jpg"/><Relationship Id="rId32" Type="http://schemas.openxmlformats.org/officeDocument/2006/relationships/image" Target="../media/image98.jpg"/><Relationship Id="rId5" Type="http://schemas.openxmlformats.org/officeDocument/2006/relationships/image" Target="../media/image71.jpg"/><Relationship Id="rId15" Type="http://schemas.openxmlformats.org/officeDocument/2006/relationships/image" Target="../media/image81.jpg"/><Relationship Id="rId23" Type="http://schemas.openxmlformats.org/officeDocument/2006/relationships/image" Target="../media/image89.jpg"/><Relationship Id="rId28" Type="http://schemas.openxmlformats.org/officeDocument/2006/relationships/image" Target="../media/image94.jpg"/><Relationship Id="rId10" Type="http://schemas.openxmlformats.org/officeDocument/2006/relationships/image" Target="../media/image76.jpg"/><Relationship Id="rId19" Type="http://schemas.openxmlformats.org/officeDocument/2006/relationships/image" Target="../media/image85.jpg"/><Relationship Id="rId31" Type="http://schemas.openxmlformats.org/officeDocument/2006/relationships/image" Target="../media/image97.jpg"/><Relationship Id="rId4" Type="http://schemas.openxmlformats.org/officeDocument/2006/relationships/image" Target="../media/image70.jpg"/><Relationship Id="rId9" Type="http://schemas.openxmlformats.org/officeDocument/2006/relationships/image" Target="../media/image75.jpg"/><Relationship Id="rId14" Type="http://schemas.openxmlformats.org/officeDocument/2006/relationships/image" Target="../media/image80.jpg"/><Relationship Id="rId22" Type="http://schemas.openxmlformats.org/officeDocument/2006/relationships/image" Target="../media/image88.jpg"/><Relationship Id="rId27" Type="http://schemas.openxmlformats.org/officeDocument/2006/relationships/image" Target="../media/image93.jpg"/><Relationship Id="rId30" Type="http://schemas.openxmlformats.org/officeDocument/2006/relationships/image" Target="../media/image96.jpg"/><Relationship Id="rId8" Type="http://schemas.openxmlformats.org/officeDocument/2006/relationships/image" Target="../media/image7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jpg"/><Relationship Id="rId18" Type="http://schemas.openxmlformats.org/officeDocument/2006/relationships/image" Target="../media/image117.jpg"/><Relationship Id="rId26" Type="http://schemas.openxmlformats.org/officeDocument/2006/relationships/image" Target="../media/image125.jpg"/><Relationship Id="rId3" Type="http://schemas.openxmlformats.org/officeDocument/2006/relationships/image" Target="../media/image102.jpg"/><Relationship Id="rId21" Type="http://schemas.openxmlformats.org/officeDocument/2006/relationships/image" Target="../media/image120.jpg"/><Relationship Id="rId7" Type="http://schemas.openxmlformats.org/officeDocument/2006/relationships/image" Target="../media/image106.jpg"/><Relationship Id="rId12" Type="http://schemas.openxmlformats.org/officeDocument/2006/relationships/image" Target="../media/image111.jpg"/><Relationship Id="rId17" Type="http://schemas.openxmlformats.org/officeDocument/2006/relationships/image" Target="../media/image116.jpg"/><Relationship Id="rId25" Type="http://schemas.openxmlformats.org/officeDocument/2006/relationships/image" Target="../media/image124.jpg"/><Relationship Id="rId33" Type="http://schemas.openxmlformats.org/officeDocument/2006/relationships/image" Target="../media/image132.jpg"/><Relationship Id="rId2" Type="http://schemas.openxmlformats.org/officeDocument/2006/relationships/image" Target="../media/image101.jpg"/><Relationship Id="rId16" Type="http://schemas.openxmlformats.org/officeDocument/2006/relationships/image" Target="../media/image115.jpg"/><Relationship Id="rId20" Type="http://schemas.openxmlformats.org/officeDocument/2006/relationships/image" Target="../media/image119.jpg"/><Relationship Id="rId29" Type="http://schemas.openxmlformats.org/officeDocument/2006/relationships/image" Target="../media/image1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jpg"/><Relationship Id="rId11" Type="http://schemas.openxmlformats.org/officeDocument/2006/relationships/image" Target="../media/image110.jpg"/><Relationship Id="rId24" Type="http://schemas.openxmlformats.org/officeDocument/2006/relationships/image" Target="../media/image123.jpg"/><Relationship Id="rId32" Type="http://schemas.openxmlformats.org/officeDocument/2006/relationships/image" Target="../media/image131.jpg"/><Relationship Id="rId5" Type="http://schemas.openxmlformats.org/officeDocument/2006/relationships/image" Target="../media/image104.jpg"/><Relationship Id="rId15" Type="http://schemas.openxmlformats.org/officeDocument/2006/relationships/image" Target="../media/image114.jpg"/><Relationship Id="rId23" Type="http://schemas.openxmlformats.org/officeDocument/2006/relationships/image" Target="../media/image122.jpg"/><Relationship Id="rId28" Type="http://schemas.openxmlformats.org/officeDocument/2006/relationships/image" Target="../media/image127.jpg"/><Relationship Id="rId10" Type="http://schemas.openxmlformats.org/officeDocument/2006/relationships/image" Target="../media/image109.jpg"/><Relationship Id="rId19" Type="http://schemas.openxmlformats.org/officeDocument/2006/relationships/image" Target="../media/image118.jpg"/><Relationship Id="rId31" Type="http://schemas.openxmlformats.org/officeDocument/2006/relationships/image" Target="../media/image130.jpg"/><Relationship Id="rId4" Type="http://schemas.openxmlformats.org/officeDocument/2006/relationships/image" Target="../media/image103.jpg"/><Relationship Id="rId9" Type="http://schemas.openxmlformats.org/officeDocument/2006/relationships/image" Target="../media/image108.jpg"/><Relationship Id="rId14" Type="http://schemas.openxmlformats.org/officeDocument/2006/relationships/image" Target="../media/image113.jpg"/><Relationship Id="rId22" Type="http://schemas.openxmlformats.org/officeDocument/2006/relationships/image" Target="../media/image121.jpg"/><Relationship Id="rId27" Type="http://schemas.openxmlformats.org/officeDocument/2006/relationships/image" Target="../media/image126.jpg"/><Relationship Id="rId30" Type="http://schemas.openxmlformats.org/officeDocument/2006/relationships/image" Target="../media/image129.jpg"/><Relationship Id="rId8" Type="http://schemas.openxmlformats.org/officeDocument/2006/relationships/image" Target="../media/image10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2F7A66C-1015-BDB6-AA62-F100628BE244}"/>
              </a:ext>
            </a:extLst>
          </p:cNvPr>
          <p:cNvGrpSpPr/>
          <p:nvPr/>
        </p:nvGrpSpPr>
        <p:grpSpPr>
          <a:xfrm>
            <a:off x="714375" y="488950"/>
            <a:ext cx="10763250" cy="5473700"/>
            <a:chOff x="81353" y="76709"/>
            <a:chExt cx="11961595" cy="6071093"/>
          </a:xfrm>
        </p:grpSpPr>
        <p:pic>
          <p:nvPicPr>
            <p:cNvPr id="147" name="图片 146">
              <a:extLst>
                <a:ext uri="{FF2B5EF4-FFF2-40B4-BE49-F238E27FC236}">
                  <a16:creationId xmlns:a16="http://schemas.microsoft.com/office/drawing/2014/main" id="{7F24694B-3170-CCEF-C097-D3224A7A8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7156" y="1677290"/>
              <a:ext cx="1575529" cy="1339200"/>
            </a:xfrm>
            <a:prstGeom prst="rect">
              <a:avLst/>
            </a:prstGeom>
          </p:spPr>
        </p:pic>
        <p:pic>
          <p:nvPicPr>
            <p:cNvPr id="149" name="图片 148">
              <a:extLst>
                <a:ext uri="{FF2B5EF4-FFF2-40B4-BE49-F238E27FC236}">
                  <a16:creationId xmlns:a16="http://schemas.microsoft.com/office/drawing/2014/main" id="{80DBE0F6-6B61-ED6E-1B19-E3A4BF79F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209" y="1677290"/>
              <a:ext cx="1575529" cy="1339200"/>
            </a:xfrm>
            <a:prstGeom prst="rect">
              <a:avLst/>
            </a:prstGeom>
          </p:spPr>
        </p:pic>
        <p:pic>
          <p:nvPicPr>
            <p:cNvPr id="151" name="图片 150">
              <a:extLst>
                <a:ext uri="{FF2B5EF4-FFF2-40B4-BE49-F238E27FC236}">
                  <a16:creationId xmlns:a16="http://schemas.microsoft.com/office/drawing/2014/main" id="{1E30E7F4-62CA-56D1-C605-B62F4A285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5262" y="1677290"/>
              <a:ext cx="1575529" cy="1339200"/>
            </a:xfrm>
            <a:prstGeom prst="rect">
              <a:avLst/>
            </a:prstGeom>
          </p:spPr>
        </p:pic>
        <p:pic>
          <p:nvPicPr>
            <p:cNvPr id="153" name="图片 152">
              <a:extLst>
                <a:ext uri="{FF2B5EF4-FFF2-40B4-BE49-F238E27FC236}">
                  <a16:creationId xmlns:a16="http://schemas.microsoft.com/office/drawing/2014/main" id="{EEA12B92-7229-FB7B-6012-18FBF202A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9315" y="1677290"/>
              <a:ext cx="1575529" cy="1339200"/>
            </a:xfrm>
            <a:prstGeom prst="rect">
              <a:avLst/>
            </a:prstGeom>
          </p:spPr>
        </p:pic>
        <p:pic>
          <p:nvPicPr>
            <p:cNvPr id="155" name="图片 154">
              <a:extLst>
                <a:ext uri="{FF2B5EF4-FFF2-40B4-BE49-F238E27FC236}">
                  <a16:creationId xmlns:a16="http://schemas.microsoft.com/office/drawing/2014/main" id="{2B51A06B-9F83-036A-FEB6-5FC8B0EDF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3368" y="1677290"/>
              <a:ext cx="1575529" cy="1339200"/>
            </a:xfrm>
            <a:prstGeom prst="rect">
              <a:avLst/>
            </a:prstGeom>
          </p:spPr>
        </p:pic>
        <p:pic>
          <p:nvPicPr>
            <p:cNvPr id="157" name="图片 156">
              <a:extLst>
                <a:ext uri="{FF2B5EF4-FFF2-40B4-BE49-F238E27FC236}">
                  <a16:creationId xmlns:a16="http://schemas.microsoft.com/office/drawing/2014/main" id="{76380157-12F6-CF4B-E6D3-6E91919C4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7419" y="1677290"/>
              <a:ext cx="1575529" cy="1339200"/>
            </a:xfrm>
            <a:prstGeom prst="rect">
              <a:avLst/>
            </a:prstGeom>
          </p:spPr>
        </p:pic>
        <p:pic>
          <p:nvPicPr>
            <p:cNvPr id="159" name="图片 158">
              <a:extLst>
                <a:ext uri="{FF2B5EF4-FFF2-40B4-BE49-F238E27FC236}">
                  <a16:creationId xmlns:a16="http://schemas.microsoft.com/office/drawing/2014/main" id="{AAF60055-33D2-AFB5-6E95-86B7A0B33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50" y="1677290"/>
              <a:ext cx="1575529" cy="1339200"/>
            </a:xfrm>
            <a:prstGeom prst="rect">
              <a:avLst/>
            </a:prstGeom>
          </p:spPr>
        </p:pic>
        <p:pic>
          <p:nvPicPr>
            <p:cNvPr id="161" name="图片 160">
              <a:extLst>
                <a:ext uri="{FF2B5EF4-FFF2-40B4-BE49-F238E27FC236}">
                  <a16:creationId xmlns:a16="http://schemas.microsoft.com/office/drawing/2014/main" id="{254C577D-856F-1A30-991A-AA36FB71B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103" y="1677290"/>
              <a:ext cx="1575529" cy="1339200"/>
            </a:xfrm>
            <a:prstGeom prst="rect">
              <a:avLst/>
            </a:prstGeom>
          </p:spPr>
        </p:pic>
        <p:pic>
          <p:nvPicPr>
            <p:cNvPr id="163" name="图片 162">
              <a:extLst>
                <a:ext uri="{FF2B5EF4-FFF2-40B4-BE49-F238E27FC236}">
                  <a16:creationId xmlns:a16="http://schemas.microsoft.com/office/drawing/2014/main" id="{8597182C-D8B5-87F6-F057-B117F8DE9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024" y="76709"/>
              <a:ext cx="1575529" cy="1339200"/>
            </a:xfrm>
            <a:prstGeom prst="rect">
              <a:avLst/>
            </a:prstGeom>
          </p:spPr>
        </p:pic>
        <p:pic>
          <p:nvPicPr>
            <p:cNvPr id="164" name="图片 163">
              <a:extLst>
                <a:ext uri="{FF2B5EF4-FFF2-40B4-BE49-F238E27FC236}">
                  <a16:creationId xmlns:a16="http://schemas.microsoft.com/office/drawing/2014/main" id="{9EC5886A-A40E-8B19-2CCF-245B4B6BF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6881" y="76709"/>
              <a:ext cx="1575529" cy="1339200"/>
            </a:xfrm>
            <a:prstGeom prst="rect">
              <a:avLst/>
            </a:prstGeom>
          </p:spPr>
        </p:pic>
        <p:pic>
          <p:nvPicPr>
            <p:cNvPr id="165" name="图片 164">
              <a:extLst>
                <a:ext uri="{FF2B5EF4-FFF2-40B4-BE49-F238E27FC236}">
                  <a16:creationId xmlns:a16="http://schemas.microsoft.com/office/drawing/2014/main" id="{22DF62EF-C23E-9DD9-D14B-ACA0CB290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6738" y="76709"/>
              <a:ext cx="1575529" cy="1339200"/>
            </a:xfrm>
            <a:prstGeom prst="rect">
              <a:avLst/>
            </a:prstGeom>
          </p:spPr>
        </p:pic>
        <p:pic>
          <p:nvPicPr>
            <p:cNvPr id="166" name="图片 165">
              <a:extLst>
                <a:ext uri="{FF2B5EF4-FFF2-40B4-BE49-F238E27FC236}">
                  <a16:creationId xmlns:a16="http://schemas.microsoft.com/office/drawing/2014/main" id="{AF039B9C-4331-CE6A-6F77-9B9867E3F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6595" y="76709"/>
              <a:ext cx="1575529" cy="1339200"/>
            </a:xfrm>
            <a:prstGeom prst="rect">
              <a:avLst/>
            </a:prstGeom>
          </p:spPr>
        </p:pic>
        <p:pic>
          <p:nvPicPr>
            <p:cNvPr id="167" name="图片 166">
              <a:extLst>
                <a:ext uri="{FF2B5EF4-FFF2-40B4-BE49-F238E27FC236}">
                  <a16:creationId xmlns:a16="http://schemas.microsoft.com/office/drawing/2014/main" id="{231A9DF0-A16C-E1AF-B5CD-839ED3B9F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6452" y="76709"/>
              <a:ext cx="1575529" cy="1339200"/>
            </a:xfrm>
            <a:prstGeom prst="rect">
              <a:avLst/>
            </a:prstGeom>
          </p:spPr>
        </p:pic>
        <p:pic>
          <p:nvPicPr>
            <p:cNvPr id="168" name="图片 167">
              <a:extLst>
                <a:ext uri="{FF2B5EF4-FFF2-40B4-BE49-F238E27FC236}">
                  <a16:creationId xmlns:a16="http://schemas.microsoft.com/office/drawing/2014/main" id="{F3141488-E766-0DE4-5F46-F25F51AC1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309" y="76709"/>
              <a:ext cx="1575529" cy="1339200"/>
            </a:xfrm>
            <a:prstGeom prst="rect">
              <a:avLst/>
            </a:prstGeom>
          </p:spPr>
        </p:pic>
        <p:pic>
          <p:nvPicPr>
            <p:cNvPr id="169" name="图片 168">
              <a:extLst>
                <a:ext uri="{FF2B5EF4-FFF2-40B4-BE49-F238E27FC236}">
                  <a16:creationId xmlns:a16="http://schemas.microsoft.com/office/drawing/2014/main" id="{357D00F5-1809-9414-C609-80EB415DA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166" y="76709"/>
              <a:ext cx="1575529" cy="1339200"/>
            </a:xfrm>
            <a:prstGeom prst="rect">
              <a:avLst/>
            </a:prstGeom>
          </p:spPr>
        </p:pic>
        <p:pic>
          <p:nvPicPr>
            <p:cNvPr id="170" name="图片 169">
              <a:extLst>
                <a:ext uri="{FF2B5EF4-FFF2-40B4-BE49-F238E27FC236}">
                  <a16:creationId xmlns:a16="http://schemas.microsoft.com/office/drawing/2014/main" id="{A98A2484-AE29-D512-75EB-BE8E9BB5C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6024" y="76709"/>
              <a:ext cx="1575529" cy="1339200"/>
            </a:xfrm>
            <a:prstGeom prst="rect">
              <a:avLst/>
            </a:prstGeom>
          </p:spPr>
        </p:pic>
        <p:pic>
          <p:nvPicPr>
            <p:cNvPr id="172" name="图片 171">
              <a:extLst>
                <a:ext uri="{FF2B5EF4-FFF2-40B4-BE49-F238E27FC236}">
                  <a16:creationId xmlns:a16="http://schemas.microsoft.com/office/drawing/2014/main" id="{B554068B-9122-B984-72F6-9FE02FDF9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7946" y="3227071"/>
              <a:ext cx="1575529" cy="1339200"/>
            </a:xfrm>
            <a:prstGeom prst="rect">
              <a:avLst/>
            </a:prstGeom>
          </p:spPr>
        </p:pic>
        <p:pic>
          <p:nvPicPr>
            <p:cNvPr id="174" name="图片 173">
              <a:extLst>
                <a:ext uri="{FF2B5EF4-FFF2-40B4-BE49-F238E27FC236}">
                  <a16:creationId xmlns:a16="http://schemas.microsoft.com/office/drawing/2014/main" id="{AF6D8E37-6E49-AE27-2A65-CEBF18676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6452" y="3227071"/>
              <a:ext cx="1575529" cy="1339200"/>
            </a:xfrm>
            <a:prstGeom prst="rect">
              <a:avLst/>
            </a:prstGeom>
          </p:spPr>
        </p:pic>
        <p:pic>
          <p:nvPicPr>
            <p:cNvPr id="176" name="图片 175">
              <a:extLst>
                <a:ext uri="{FF2B5EF4-FFF2-40B4-BE49-F238E27FC236}">
                  <a16:creationId xmlns:a16="http://schemas.microsoft.com/office/drawing/2014/main" id="{AE5AB928-D65D-EEF7-E61D-2EED332DC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958" y="3227071"/>
              <a:ext cx="1575529" cy="1339200"/>
            </a:xfrm>
            <a:prstGeom prst="rect">
              <a:avLst/>
            </a:prstGeom>
          </p:spPr>
        </p:pic>
        <p:pic>
          <p:nvPicPr>
            <p:cNvPr id="178" name="图片 177">
              <a:extLst>
                <a:ext uri="{FF2B5EF4-FFF2-40B4-BE49-F238E27FC236}">
                  <a16:creationId xmlns:a16="http://schemas.microsoft.com/office/drawing/2014/main" id="{8526B493-871F-06F3-2E81-4FBBD3411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3464" y="3227071"/>
              <a:ext cx="1575529" cy="1339200"/>
            </a:xfrm>
            <a:prstGeom prst="rect">
              <a:avLst/>
            </a:prstGeom>
          </p:spPr>
        </p:pic>
        <p:pic>
          <p:nvPicPr>
            <p:cNvPr id="180" name="图片 179">
              <a:extLst>
                <a:ext uri="{FF2B5EF4-FFF2-40B4-BE49-F238E27FC236}">
                  <a16:creationId xmlns:a16="http://schemas.microsoft.com/office/drawing/2014/main" id="{DE187C36-5DE3-9EB0-D106-366986595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1970" y="3227071"/>
              <a:ext cx="1575529" cy="1339200"/>
            </a:xfrm>
            <a:prstGeom prst="rect">
              <a:avLst/>
            </a:prstGeom>
          </p:spPr>
        </p:pic>
        <p:pic>
          <p:nvPicPr>
            <p:cNvPr id="182" name="图片 181">
              <a:extLst>
                <a:ext uri="{FF2B5EF4-FFF2-40B4-BE49-F238E27FC236}">
                  <a16:creationId xmlns:a16="http://schemas.microsoft.com/office/drawing/2014/main" id="{7ABD1042-0516-A621-851A-54EF3451E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3" y="3227071"/>
              <a:ext cx="1575529" cy="1339200"/>
            </a:xfrm>
            <a:prstGeom prst="rect">
              <a:avLst/>
            </a:prstGeom>
          </p:spPr>
        </p:pic>
        <p:pic>
          <p:nvPicPr>
            <p:cNvPr id="184" name="图片 183">
              <a:extLst>
                <a:ext uri="{FF2B5EF4-FFF2-40B4-BE49-F238E27FC236}">
                  <a16:creationId xmlns:a16="http://schemas.microsoft.com/office/drawing/2014/main" id="{4385021E-E26E-93B1-F41E-AB63F48E8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708" y="3227071"/>
              <a:ext cx="1575529" cy="1339200"/>
            </a:xfrm>
            <a:prstGeom prst="rect">
              <a:avLst/>
            </a:prstGeom>
          </p:spPr>
        </p:pic>
        <p:pic>
          <p:nvPicPr>
            <p:cNvPr id="186" name="图片 185">
              <a:extLst>
                <a:ext uri="{FF2B5EF4-FFF2-40B4-BE49-F238E27FC236}">
                  <a16:creationId xmlns:a16="http://schemas.microsoft.com/office/drawing/2014/main" id="{5140686A-E626-6C3C-DBF2-38CB65B1D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6737" y="3227071"/>
              <a:ext cx="1575529" cy="1339200"/>
            </a:xfrm>
            <a:prstGeom prst="rect">
              <a:avLst/>
            </a:prstGeom>
          </p:spPr>
        </p:pic>
        <p:pic>
          <p:nvPicPr>
            <p:cNvPr id="194" name="图片 193">
              <a:extLst>
                <a:ext uri="{FF2B5EF4-FFF2-40B4-BE49-F238E27FC236}">
                  <a16:creationId xmlns:a16="http://schemas.microsoft.com/office/drawing/2014/main" id="{EA23C1D0-D22A-7087-293F-FBD38E3F2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3463" y="4776852"/>
              <a:ext cx="1575529" cy="1339200"/>
            </a:xfrm>
            <a:prstGeom prst="rect">
              <a:avLst/>
            </a:prstGeom>
          </p:spPr>
        </p:pic>
        <p:pic>
          <p:nvPicPr>
            <p:cNvPr id="198" name="图片 197">
              <a:extLst>
                <a:ext uri="{FF2B5EF4-FFF2-40B4-BE49-F238E27FC236}">
                  <a16:creationId xmlns:a16="http://schemas.microsoft.com/office/drawing/2014/main" id="{28C4C0D3-DEE0-E586-53D6-636742D99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3" y="4776852"/>
              <a:ext cx="1575529" cy="1339200"/>
            </a:xfrm>
            <a:prstGeom prst="rect">
              <a:avLst/>
            </a:prstGeom>
          </p:spPr>
        </p:pic>
        <p:pic>
          <p:nvPicPr>
            <p:cNvPr id="200" name="图片 199">
              <a:extLst>
                <a:ext uri="{FF2B5EF4-FFF2-40B4-BE49-F238E27FC236}">
                  <a16:creationId xmlns:a16="http://schemas.microsoft.com/office/drawing/2014/main" id="{ACABA919-3F43-E9F6-A187-EB33DAB30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5239" y="4808602"/>
              <a:ext cx="1575529" cy="1339200"/>
            </a:xfrm>
            <a:prstGeom prst="rect">
              <a:avLst/>
            </a:prstGeom>
          </p:spPr>
        </p:pic>
        <p:pic>
          <p:nvPicPr>
            <p:cNvPr id="202" name="图片 201">
              <a:extLst>
                <a:ext uri="{FF2B5EF4-FFF2-40B4-BE49-F238E27FC236}">
                  <a16:creationId xmlns:a16="http://schemas.microsoft.com/office/drawing/2014/main" id="{1D93B089-AC35-F992-3992-A04A0AD22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6736" y="4776852"/>
              <a:ext cx="1575529" cy="1339200"/>
            </a:xfrm>
            <a:prstGeom prst="rect">
              <a:avLst/>
            </a:prstGeom>
          </p:spPr>
        </p:pic>
        <p:pic>
          <p:nvPicPr>
            <p:cNvPr id="204" name="图片 203">
              <a:extLst>
                <a:ext uri="{FF2B5EF4-FFF2-40B4-BE49-F238E27FC236}">
                  <a16:creationId xmlns:a16="http://schemas.microsoft.com/office/drawing/2014/main" id="{CABE0D8E-DC83-8A90-BF73-078D9D453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7946" y="4776852"/>
              <a:ext cx="1575529" cy="1339200"/>
            </a:xfrm>
            <a:prstGeom prst="rect">
              <a:avLst/>
            </a:prstGeom>
          </p:spPr>
        </p:pic>
        <p:pic>
          <p:nvPicPr>
            <p:cNvPr id="206" name="图片 205">
              <a:extLst>
                <a:ext uri="{FF2B5EF4-FFF2-40B4-BE49-F238E27FC236}">
                  <a16:creationId xmlns:a16="http://schemas.microsoft.com/office/drawing/2014/main" id="{D5595AFD-1005-4430-555B-38DA51953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6452" y="4776852"/>
              <a:ext cx="1575529" cy="1339200"/>
            </a:xfrm>
            <a:prstGeom prst="rect">
              <a:avLst/>
            </a:prstGeom>
          </p:spPr>
        </p:pic>
        <p:pic>
          <p:nvPicPr>
            <p:cNvPr id="208" name="图片 207">
              <a:extLst>
                <a:ext uri="{FF2B5EF4-FFF2-40B4-BE49-F238E27FC236}">
                  <a16:creationId xmlns:a16="http://schemas.microsoft.com/office/drawing/2014/main" id="{196A1444-26DC-FF16-8672-C92430E0F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958" y="4776852"/>
              <a:ext cx="1575529" cy="1339200"/>
            </a:xfrm>
            <a:prstGeom prst="rect">
              <a:avLst/>
            </a:prstGeom>
          </p:spPr>
        </p:pic>
        <p:pic>
          <p:nvPicPr>
            <p:cNvPr id="211" name="图片 210">
              <a:extLst>
                <a:ext uri="{FF2B5EF4-FFF2-40B4-BE49-F238E27FC236}">
                  <a16:creationId xmlns:a16="http://schemas.microsoft.com/office/drawing/2014/main" id="{8016971A-3224-3300-B22E-08855DFF3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21" y="3227071"/>
              <a:ext cx="1575529" cy="1339200"/>
            </a:xfrm>
            <a:prstGeom prst="rect">
              <a:avLst/>
            </a:prstGeom>
          </p:spPr>
        </p:pic>
        <p:pic>
          <p:nvPicPr>
            <p:cNvPr id="212" name="图片 211">
              <a:extLst>
                <a:ext uri="{FF2B5EF4-FFF2-40B4-BE49-F238E27FC236}">
                  <a16:creationId xmlns:a16="http://schemas.microsoft.com/office/drawing/2014/main" id="{C7D8C925-3575-983A-94DE-071E65A72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9736" y="4776852"/>
              <a:ext cx="1575529" cy="1339200"/>
            </a:xfrm>
            <a:prstGeom prst="rect">
              <a:avLst/>
            </a:prstGeom>
          </p:spPr>
        </p:pic>
        <p:pic>
          <p:nvPicPr>
            <p:cNvPr id="213" name="图片 212">
              <a:extLst>
                <a:ext uri="{FF2B5EF4-FFF2-40B4-BE49-F238E27FC236}">
                  <a16:creationId xmlns:a16="http://schemas.microsoft.com/office/drawing/2014/main" id="{613A40FF-E5F9-8D72-09DC-250AE3720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21" y="4776852"/>
              <a:ext cx="1575529" cy="1339200"/>
            </a:xfrm>
            <a:prstGeom prst="rect">
              <a:avLst/>
            </a:prstGeom>
          </p:spPr>
        </p:pic>
        <p:pic>
          <p:nvPicPr>
            <p:cNvPr id="214" name="图片 213">
              <a:extLst>
                <a:ext uri="{FF2B5EF4-FFF2-40B4-BE49-F238E27FC236}">
                  <a16:creationId xmlns:a16="http://schemas.microsoft.com/office/drawing/2014/main" id="{57970EB1-8A62-2CEB-6D0A-F2E211387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3007" y="4776852"/>
              <a:ext cx="1575529" cy="133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937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7390E5-B202-2C1F-CB3E-59AD85D47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41" y="610729"/>
            <a:ext cx="10276122" cy="53356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0ACCFC-CE12-A914-0586-EE4A5234D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162" y="6095471"/>
            <a:ext cx="5203673" cy="66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25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698C9FE-DC13-E7D9-2E8A-C7E8596B02C4}"/>
              </a:ext>
            </a:extLst>
          </p:cNvPr>
          <p:cNvGrpSpPr/>
          <p:nvPr/>
        </p:nvGrpSpPr>
        <p:grpSpPr>
          <a:xfrm>
            <a:off x="641023" y="697584"/>
            <a:ext cx="10691812" cy="5000944"/>
            <a:chOff x="17591" y="0"/>
            <a:chExt cx="12182510" cy="6075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100DF05-7BD1-87DA-0BA2-399114DAD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0834" y="22395"/>
              <a:ext cx="1575529" cy="13392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16F6F6D-8E9F-F6AC-7D8E-B90647E6B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0420" y="0"/>
              <a:ext cx="1575529" cy="13392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2109830-716A-0C29-6E1B-B1CF14ED7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6471" y="0"/>
              <a:ext cx="1575529" cy="13392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D4C7319-4B9A-FD2F-D876-29D22034A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27" y="0"/>
              <a:ext cx="1575529" cy="13392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75CBE11-F9D6-7615-6F69-77D60AEA8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0" y="22395"/>
              <a:ext cx="1575529" cy="13392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C248A6B-94AB-79AF-E29C-39EA19D1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4030" y="22395"/>
              <a:ext cx="1575529" cy="13392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8A6FAD4D-2A1A-A5A4-B9BC-E561B0ACB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1866" y="22395"/>
              <a:ext cx="1575529" cy="13392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F6F6A47-0BEF-DD99-EA72-DD138B24F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0984" y="22395"/>
              <a:ext cx="1575529" cy="13392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6A9C2AD-E4BD-0065-3B8D-52A9D4F03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0960" y="0"/>
              <a:ext cx="1575529" cy="133920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7EF9DB1-E9D3-C785-355F-BD39AA1BA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453" y="16045"/>
              <a:ext cx="1575529" cy="13392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A51D083-4553-1E7D-B465-65E52790E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2580" y="0"/>
              <a:ext cx="1575529" cy="133920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DC1649-59ED-5EE8-9CD8-AE78C5F1C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2040" y="0"/>
              <a:ext cx="1575529" cy="133920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B5984462-38FB-62E0-F2A7-DD5C3DFCA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500" y="0"/>
              <a:ext cx="1575529" cy="1339200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219EF08C-20CF-1497-FD4C-FF1645621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9910" y="1593730"/>
              <a:ext cx="1575529" cy="1339200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FA82F8D8-1DC1-A0B8-3519-C2B097E5B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2097" y="1593730"/>
              <a:ext cx="1575529" cy="133920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9F4F3FF0-0FED-6533-AA81-69D4819DE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284" y="1593730"/>
              <a:ext cx="1575529" cy="1339200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9802D145-E02A-E196-530C-DC5309B89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6471" y="1593730"/>
              <a:ext cx="1575529" cy="1339200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8336A9A9-19D8-CB4C-87D6-DB1CAC09E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27" y="1593730"/>
              <a:ext cx="1575529" cy="1339200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48FCC2D-19C5-A3A4-636B-4BE00BE0C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0" y="0"/>
              <a:ext cx="1575529" cy="1339200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A9BE47E-D571-DC71-4880-B57E90DD6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3120" y="0"/>
              <a:ext cx="1575529" cy="1339200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E7D2F0BA-0BBF-120F-F9BE-FA9CF5032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62" y="1593730"/>
              <a:ext cx="1575529" cy="1339200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F6C98821-829E-F23A-9581-FA0D57E37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349" y="1593730"/>
              <a:ext cx="1575529" cy="1339200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F3DE6116-B1FC-5D18-C7C9-DE2FF419A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5536" y="1593730"/>
              <a:ext cx="1575529" cy="1339200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37740570-4F8F-3BDF-4420-EBC899E4E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7723" y="1593730"/>
              <a:ext cx="1575529" cy="1339200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9B15F997-4084-69E2-4564-7E16EFF43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91" y="3181110"/>
              <a:ext cx="1575529" cy="1339200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40BC666C-73BD-A009-97F9-30DAD4F13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1717" y="3181110"/>
              <a:ext cx="1575529" cy="1339200"/>
            </a:xfrm>
            <a:prstGeom prst="rect">
              <a:avLst/>
            </a:prstGeom>
          </p:spPr>
        </p:pic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EBEB9AAD-2C13-A419-7200-8E63278B1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5843" y="3187460"/>
              <a:ext cx="1575529" cy="1339200"/>
            </a:xfrm>
            <a:prstGeom prst="rect">
              <a:avLst/>
            </a:prstGeom>
          </p:spPr>
        </p:pic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1DE86E8F-EA51-9E27-3FFD-9D923ADE4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969" y="3187460"/>
              <a:ext cx="1575529" cy="1339200"/>
            </a:xfrm>
            <a:prstGeom prst="rect">
              <a:avLst/>
            </a:prstGeom>
          </p:spPr>
        </p:pic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FB0BC876-4517-5BDD-0A64-7844F1FE4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095" y="3165065"/>
              <a:ext cx="1575529" cy="1339200"/>
            </a:xfrm>
            <a:prstGeom prst="rect">
              <a:avLst/>
            </a:prstGeom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BB404207-B013-6042-8119-9D5410639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221" y="3165065"/>
              <a:ext cx="1575529" cy="1339200"/>
            </a:xfrm>
            <a:prstGeom prst="rect">
              <a:avLst/>
            </a:prstGeom>
          </p:spPr>
        </p:pic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75E81A52-66B2-0F25-551D-F1B58B976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2347" y="3165065"/>
              <a:ext cx="1575529" cy="1339200"/>
            </a:xfrm>
            <a:prstGeom prst="rect">
              <a:avLst/>
            </a:prstGeom>
          </p:spPr>
        </p:pic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82260237-89AA-81B0-9C35-95A2D86F8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4572" y="3165065"/>
              <a:ext cx="1575529" cy="1339200"/>
            </a:xfrm>
            <a:prstGeom prst="rect">
              <a:avLst/>
            </a:prstGeom>
          </p:spPr>
        </p:pic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5692BB97-7203-DD71-29D0-F0BA3A68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890" y="4736400"/>
              <a:ext cx="1575529" cy="1339200"/>
            </a:xfrm>
            <a:prstGeom prst="rect">
              <a:avLst/>
            </a:prstGeom>
          </p:spPr>
        </p:pic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23A53005-947B-ECB6-03C5-A5467F959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2580" y="4736400"/>
              <a:ext cx="1575529" cy="1339200"/>
            </a:xfrm>
            <a:prstGeom prst="rect">
              <a:avLst/>
            </a:prstGeom>
          </p:spPr>
        </p:pic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56611EF4-56A0-10EF-AF41-C98D3762F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1270" y="4736400"/>
              <a:ext cx="1575529" cy="1339200"/>
            </a:xfrm>
            <a:prstGeom prst="rect">
              <a:avLst/>
            </a:prstGeom>
          </p:spPr>
        </p:pic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98D32A51-4F6C-B868-4DCA-CE3468163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9960" y="4736400"/>
              <a:ext cx="1575529" cy="1339200"/>
            </a:xfrm>
            <a:prstGeom prst="rect">
              <a:avLst/>
            </a:prstGeom>
          </p:spPr>
        </p:pic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4DB45458-1A10-5CC5-3615-F191CA7A6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8651" y="4736400"/>
              <a:ext cx="1575529" cy="1339200"/>
            </a:xfrm>
            <a:prstGeom prst="rect">
              <a:avLst/>
            </a:prstGeom>
          </p:spPr>
        </p:pic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F2F44F48-90A9-5473-83E9-6E0BAE372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20" y="4736400"/>
              <a:ext cx="1575529" cy="1339200"/>
            </a:xfrm>
            <a:prstGeom prst="rect">
              <a:avLst/>
            </a:prstGeom>
          </p:spPr>
        </p:pic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9E2CA3E6-93C4-7316-01B1-BE0114111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6510" y="4736400"/>
              <a:ext cx="1575529" cy="1339200"/>
            </a:xfrm>
            <a:prstGeom prst="rect">
              <a:avLst/>
            </a:prstGeom>
          </p:spPr>
        </p:pic>
        <p:pic>
          <p:nvPicPr>
            <p:cNvPr id="98" name="图片 97">
              <a:extLst>
                <a:ext uri="{FF2B5EF4-FFF2-40B4-BE49-F238E27FC236}">
                  <a16:creationId xmlns:a16="http://schemas.microsoft.com/office/drawing/2014/main" id="{48EEE138-E31B-5DF6-BB79-258646205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5200" y="4736400"/>
              <a:ext cx="1575529" cy="133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1527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0ACCFC-CE12-A914-0586-EE4A5234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162" y="6095471"/>
            <a:ext cx="5203673" cy="66149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D8926EE-55A2-88ED-26C8-6D0754EAA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3" y="661449"/>
            <a:ext cx="10558555" cy="51590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21757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2A2F9B7-A11C-040A-AA0B-EC0F59440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155" y="0"/>
            <a:ext cx="1575529" cy="133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7C59E6-29ED-C70C-BEE5-83E52E552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5" y="0"/>
            <a:ext cx="1575529" cy="1339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81166F-C1AE-1BF3-60EF-4A6AE9A0B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16" y="0"/>
            <a:ext cx="1575529" cy="1339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96CD893-5AD8-181E-E041-24C05EC92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5" y="0"/>
            <a:ext cx="1575529" cy="1339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CB345D3-67A0-2067-AB7A-12357C8A5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35" y="0"/>
            <a:ext cx="1575529" cy="1339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26C5821-A38A-892D-2E08-C3BC4AA942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365" y="0"/>
            <a:ext cx="1575529" cy="1339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B58B2BA-5F33-B7FA-596B-DD607088DF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295" y="0"/>
            <a:ext cx="1575529" cy="1339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E9559B1-85BF-6741-CA9F-7F46BC7DBE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25" y="0"/>
            <a:ext cx="1575529" cy="1339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F061E7D-B9B2-76AE-FF81-EC3FB1F4D4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5" y="1605157"/>
            <a:ext cx="1575529" cy="1339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A870FF7-8FB6-992A-F7E5-B1DBC63EC4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41" y="1605157"/>
            <a:ext cx="1575529" cy="13392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89912E2-8E8D-85C1-930C-341C677D66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777" y="1605157"/>
            <a:ext cx="1575529" cy="13392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6DC5956-8905-A683-D4A4-EDFF59FAF2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413" y="1605157"/>
            <a:ext cx="1575529" cy="13392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BBFC6CB-E030-DF31-B092-3CA667FC6A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049" y="1605157"/>
            <a:ext cx="1575529" cy="13392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6846BC6-194D-C4FD-703A-33966B97A5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685" y="1605157"/>
            <a:ext cx="1575529" cy="13392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5D7C4C52-8C68-F7CF-5767-B238AABEE3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321" y="1605157"/>
            <a:ext cx="1575529" cy="13392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A722B182-E395-63B7-C129-161BD89B70F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956" y="1605157"/>
            <a:ext cx="1575529" cy="13392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6841051-0DC4-57AD-03AD-27C12694B6C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2775"/>
            <a:ext cx="1575529" cy="13392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26AE53AE-54C0-32C2-2674-2E914ADF38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35" y="3182775"/>
            <a:ext cx="1575529" cy="13392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70948F3B-5DA6-0CC8-CE89-3FA404314F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364" y="3182775"/>
            <a:ext cx="1575529" cy="13392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71C6AF7D-6926-4C0F-036A-AA8EBF54C55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81" y="3182775"/>
            <a:ext cx="1575529" cy="13392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59C6814F-65BF-88E9-4329-18875167CA2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25" y="3182775"/>
            <a:ext cx="1575529" cy="13392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AE52C84-927A-BEEB-16E9-27908B0A4A0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50" y="3182775"/>
            <a:ext cx="1575529" cy="13392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10242BCA-202B-91B3-6A02-2D8901E2528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579" y="3182775"/>
            <a:ext cx="1575529" cy="13392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23BF2F40-DA7D-E872-54AB-6A653D2C815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16" y="3182775"/>
            <a:ext cx="1575529" cy="13392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B1EBDA8F-C006-3E87-6CE1-28B75841006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12" y="4955552"/>
            <a:ext cx="1575529" cy="13392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C9D99787-C7A2-9566-4D85-561C109E293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79" y="4955552"/>
            <a:ext cx="1575529" cy="1339200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0FE27C48-E462-EEE0-04D4-A8915291259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346" y="4955552"/>
            <a:ext cx="1575529" cy="1339200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0056015C-AD9B-F2FB-A1E2-EC0B0CB4446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513" y="4955552"/>
            <a:ext cx="1575529" cy="133920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942417CB-3CC4-A223-6DC2-0A12CB08ECF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680" y="4955552"/>
            <a:ext cx="1575529" cy="133920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C5580968-678F-4AD0-ACDA-F6D8DBDF5FD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847" y="4955552"/>
            <a:ext cx="1575529" cy="133920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864EB24B-E946-474B-FAAB-86EA532830C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098" y="4955552"/>
            <a:ext cx="1575529" cy="1339200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3228FB57-D08F-7931-38E5-57D64AF1D5D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55" y="4955552"/>
            <a:ext cx="1575529" cy="13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69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024A6317-1BFA-29E7-6238-46EDE0D33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37" y="567283"/>
            <a:ext cx="10493528" cy="54352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0ACCFC-CE12-A914-0586-EE4A5234D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162" y="6095471"/>
            <a:ext cx="5203673" cy="66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11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E5DD06-6638-8D67-3A63-F8CE3D6E4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1" y="0"/>
            <a:ext cx="1575529" cy="133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07499E-B247-F031-B090-BFB30207D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060" y="0"/>
            <a:ext cx="1575529" cy="1339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A074AE-493B-D353-38BF-2D8DF1447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129" y="0"/>
            <a:ext cx="1575529" cy="1339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318106-BECD-AD27-1187-F3CD145F7C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98" y="0"/>
            <a:ext cx="1575529" cy="1339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1C5862-B560-7632-7DDC-3B983C5515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67" y="0"/>
            <a:ext cx="1575529" cy="1339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02414EB-7794-C3B0-F9EB-0FB6CC82F6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336" y="0"/>
            <a:ext cx="1575529" cy="1339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191EA4B-B7DD-7A5B-BB6C-2045A5D334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405" y="0"/>
            <a:ext cx="1575529" cy="1339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40DBF67-FA6A-BFD2-4B83-C4177BBACE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471" y="0"/>
            <a:ext cx="1575529" cy="1339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56C3F67-9E9F-BD6F-3F01-64701D003F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1800"/>
            <a:ext cx="1575529" cy="1339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237E4F9-27C7-97A9-9A6C-75D7AF0759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639" y="1701800"/>
            <a:ext cx="1575529" cy="13392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BBEED56-5FCC-BF48-E86F-183D9D88BE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278" y="1701800"/>
            <a:ext cx="1575529" cy="13392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8FFF8A8-F4B7-1CD7-7D2B-02A54F1679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917" y="1701800"/>
            <a:ext cx="1575529" cy="13392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A11A536-F264-20F9-74F5-E1B24797B4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556" y="1701800"/>
            <a:ext cx="1575529" cy="13392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D1DA8E3-BC22-D8B2-6817-EF26796DDD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195" y="1701800"/>
            <a:ext cx="1575529" cy="13392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25F43AD-EDB8-D32C-A682-9187DAB5410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834" y="1701800"/>
            <a:ext cx="1575529" cy="13392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C551FEF-E8C2-C2CC-B245-24D513B14D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471" y="1701800"/>
            <a:ext cx="1575529" cy="13392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622D9AFD-8B29-981E-42A8-5F2C95240A6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" y="3457167"/>
            <a:ext cx="1575529" cy="13392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967F951B-B09E-B05E-D293-BE632FDB257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060" y="3457167"/>
            <a:ext cx="1575529" cy="13392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967E36C-417C-74A0-56C0-86ECAD9F58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128" y="3457167"/>
            <a:ext cx="1575529" cy="13392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502058C-0003-93EF-C85A-28DBDF8EEA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816" y="3457167"/>
            <a:ext cx="1575529" cy="13392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C7BD05DD-A3CB-F502-2EFF-459EE2EA69D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67" y="3457167"/>
            <a:ext cx="1575529" cy="13392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E68FA414-762B-BDAC-D056-09C1AE95E62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336" y="3457167"/>
            <a:ext cx="1575529" cy="13392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E256B235-C691-901B-A820-59C8CE3613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787" y="3457167"/>
            <a:ext cx="1575529" cy="13392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233BF78-E6D5-8EE8-A938-288C5B2D97F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470" y="3457167"/>
            <a:ext cx="1575529" cy="13392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E4A5219C-EC1C-618F-82D6-FB2E477CDFD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" y="5106535"/>
            <a:ext cx="1575529" cy="13392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635539D0-E58E-39F7-42EC-D96FB80B2BC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638" y="5106535"/>
            <a:ext cx="1575529" cy="1339200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7CD22EBD-5CAC-46CF-A3CB-97880BE7EE4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128" y="5106535"/>
            <a:ext cx="1575529" cy="1339200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795E9ECC-8478-5B5F-2ADB-4BF4D99284D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816" y="5106535"/>
            <a:ext cx="1575529" cy="133920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4B6F1539-3DDD-3B08-343B-4A8C7FEDC05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140" y="5106535"/>
            <a:ext cx="1575529" cy="133920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F771C58B-B051-319C-3D80-4A43C19D98A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335" y="5106535"/>
            <a:ext cx="1575529" cy="133920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4A1FD7EE-36F8-2B61-C3DB-4426810D0C6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405" y="5106535"/>
            <a:ext cx="1575529" cy="1339200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BC1727DE-EC7F-210A-DC24-EC3A75D7443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093" y="5106535"/>
            <a:ext cx="1575529" cy="13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00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5CCA6E-52DA-C16F-AB2B-DFEFC1453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10" y="578061"/>
            <a:ext cx="10017752" cy="53707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0ACCFC-CE12-A914-0586-EE4A5234D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162" y="6095471"/>
            <a:ext cx="5203673" cy="66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59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55</Words>
  <Application>Microsoft Office PowerPoint</Application>
  <PresentationFormat>宽屏</PresentationFormat>
  <Paragraphs>10</Paragraphs>
  <Slides>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Lee</dc:creator>
  <cp:lastModifiedBy>Yan Benjamin</cp:lastModifiedBy>
  <cp:revision>6</cp:revision>
  <dcterms:created xsi:type="dcterms:W3CDTF">2024-08-17T14:48:47Z</dcterms:created>
  <dcterms:modified xsi:type="dcterms:W3CDTF">2024-08-18T09:49:45Z</dcterms:modified>
</cp:coreProperties>
</file>